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3"/>
  </p:notesMasterIdLst>
  <p:handoutMasterIdLst>
    <p:handoutMasterId r:id="rId14"/>
  </p:handoutMasterIdLst>
  <p:sldIdLst>
    <p:sldId id="417" r:id="rId5"/>
    <p:sldId id="418" r:id="rId6"/>
    <p:sldId id="420" r:id="rId7"/>
    <p:sldId id="419" r:id="rId8"/>
    <p:sldId id="421" r:id="rId9"/>
    <p:sldId id="422" r:id="rId10"/>
    <p:sldId id="409" r:id="rId11"/>
    <p:sldId id="423" r:id="rId12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17"/>
            <p14:sldId id="418"/>
            <p14:sldId id="420"/>
            <p14:sldId id="419"/>
            <p14:sldId id="421"/>
            <p14:sldId id="422"/>
          </p14:sldIdLst>
        </p14:section>
        <p14:section name="Followup" id="{E228A65D-4B95-4FEE-9A69-F629087D1923}">
          <p14:sldIdLst>
            <p14:sldId id="409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000000"/>
    <a:srgbClr val="FFD270"/>
    <a:srgbClr val="EEAA9C"/>
    <a:srgbClr val="EE9E8E"/>
    <a:srgbClr val="B7E3C3"/>
    <a:srgbClr val="9EDAAE"/>
    <a:srgbClr val="85D199"/>
    <a:srgbClr val="4DC779"/>
    <a:srgbClr val="F0C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162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27.08.2024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27.08.2024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27.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27.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27.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3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https://github.com/MartinPankraz/sap-hacker-in-a-day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3124-0B2B-FD33-29B3-B424C1A9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0" y="2055592"/>
            <a:ext cx="782111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5015345" y="1884997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223654"/>
            <a:ext cx="1012648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endParaRPr lang="de-DE" sz="2000" dirty="0"/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coaches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4800" dirty="0"/>
          </a:p>
          <a:p>
            <a:r>
              <a:rPr lang="en-US" sz="4800" dirty="0"/>
              <a:t>https://aka.ms/dsag-tt-24-microsoft</a:t>
            </a:r>
            <a:endParaRPr lang="en-DE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227</TotalTime>
  <Words>198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258</cp:revision>
  <dcterms:created xsi:type="dcterms:W3CDTF">2018-07-31T15:04:08Z</dcterms:created>
  <dcterms:modified xsi:type="dcterms:W3CDTF">2024-08-27T12:51:44Z</dcterms:modified>
</cp:coreProperties>
</file>